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8B9ED-9E77-3442-A89A-A6B0C5B98A12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FF007-2F53-484C-AF6E-A195754C2B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173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984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FF007-2F53-484C-AF6E-A195754C2B5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616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919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076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519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616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540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669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3562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157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360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38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7137C-0A0B-D04D-919E-FCBF17B42A14}" type="datetimeFigureOut">
              <a:rPr lang="en-US" smtClean="0"/>
              <a:pPr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5536F-700A-DF4F-86AF-8DC08E97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186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12.png"/><Relationship Id="rId4" Type="http://schemas.microsoft.com/office/2007/relationships/media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17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The Old Farmer’s Almanac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Always “useful, with a pleasant degree of humor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8687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_Cloud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187" r="-18187"/>
          <a:stretch>
            <a:fillRect/>
          </a:stretch>
        </p:blipFill>
        <p:spPr>
          <a:xfrm>
            <a:off x="-1712902" y="16075"/>
            <a:ext cx="12613353" cy="6936858"/>
          </a:xfrm>
        </p:spPr>
      </p:pic>
    </p:spTree>
    <p:extLst>
      <p:ext uri="{BB962C8B-B14F-4D97-AF65-F5344CB8AC3E}">
        <p14:creationId xmlns:p14="http://schemas.microsoft.com/office/powerpoint/2010/main" xmlns="" val="3206067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Washington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8776" r="-38776"/>
          <a:stretch/>
        </p:blipFill>
        <p:spPr>
          <a:xfrm>
            <a:off x="408968" y="0"/>
            <a:ext cx="8229600" cy="6858000"/>
          </a:xfrm>
        </p:spPr>
      </p:pic>
    </p:spTree>
    <p:extLst>
      <p:ext uri="{BB962C8B-B14F-4D97-AF65-F5344CB8AC3E}">
        <p14:creationId xmlns:p14="http://schemas.microsoft.com/office/powerpoint/2010/main" xmlns="" val="1829641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Washington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-318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xmlns="" val="31702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_Cloud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187" r="-18187"/>
          <a:stretch>
            <a:fillRect/>
          </a:stretch>
        </p:blipFill>
        <p:spPr>
          <a:xfrm>
            <a:off x="-1712902" y="16075"/>
            <a:ext cx="12613353" cy="6936858"/>
          </a:xfrm>
        </p:spPr>
      </p:pic>
    </p:spTree>
    <p:extLst>
      <p:ext uri="{BB962C8B-B14F-4D97-AF65-F5344CB8AC3E}">
        <p14:creationId xmlns:p14="http://schemas.microsoft.com/office/powerpoint/2010/main" xmlns="" val="26339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How We Make Our Long-Range Weather Forecas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32" y="645331"/>
            <a:ext cx="9055018" cy="509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277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_ssn_LONG yearly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7" t="-1730" r="-1745" b="-1"/>
          <a:stretch/>
        </p:blipFill>
        <p:spPr>
          <a:xfrm>
            <a:off x="269631" y="16140"/>
            <a:ext cx="8874369" cy="6841860"/>
          </a:xfrm>
        </p:spPr>
      </p:pic>
    </p:spTree>
    <p:extLst>
      <p:ext uri="{BB962C8B-B14F-4D97-AF65-F5344CB8AC3E}">
        <p14:creationId xmlns:p14="http://schemas.microsoft.com/office/powerpoint/2010/main" xmlns="" val="25798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a_Hathaway cycles22_23_2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197" b="-3197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xmlns="" val="1246849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_WeatherRegions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809" b="-6809"/>
          <a:stretch/>
        </p:blipFill>
        <p:spPr>
          <a:xfrm>
            <a:off x="31082" y="-17198"/>
            <a:ext cx="8890180" cy="6875198"/>
          </a:xfrm>
        </p:spPr>
      </p:pic>
    </p:spTree>
    <p:extLst>
      <p:ext uri="{BB962C8B-B14F-4D97-AF65-F5344CB8AC3E}">
        <p14:creationId xmlns:p14="http://schemas.microsoft.com/office/powerpoint/2010/main" xmlns="" val="2826675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_US_WeatherMaps_Wint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499" b="-10617"/>
          <a:stretch/>
        </p:blipFill>
        <p:spPr>
          <a:xfrm>
            <a:off x="-1" y="119282"/>
            <a:ext cx="9152951" cy="6738718"/>
          </a:xfrm>
        </p:spPr>
      </p:pic>
    </p:spTree>
    <p:extLst>
      <p:ext uri="{BB962C8B-B14F-4D97-AF65-F5344CB8AC3E}">
        <p14:creationId xmlns:p14="http://schemas.microsoft.com/office/powerpoint/2010/main" xmlns="" val="3076456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_2015_OFAcv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339" r="-40339"/>
          <a:stretch/>
        </p:blipFill>
        <p:spPr>
          <a:xfrm>
            <a:off x="351692" y="0"/>
            <a:ext cx="8229600" cy="6858000"/>
          </a:xfrm>
        </p:spPr>
      </p:pic>
    </p:spTree>
    <p:extLst>
      <p:ext uri="{BB962C8B-B14F-4D97-AF65-F5344CB8AC3E}">
        <p14:creationId xmlns:p14="http://schemas.microsoft.com/office/powerpoint/2010/main" xmlns="" val="1761915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_Since1792_OFAcv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330" r="-40330"/>
          <a:stretch/>
        </p:blipFill>
        <p:spPr>
          <a:xfrm>
            <a:off x="430397" y="0"/>
            <a:ext cx="8229600" cy="6858000"/>
          </a:xfrm>
        </p:spPr>
      </p:pic>
    </p:spTree>
    <p:extLst>
      <p:ext uri="{BB962C8B-B14F-4D97-AF65-F5344CB8AC3E}">
        <p14:creationId xmlns:p14="http://schemas.microsoft.com/office/powerpoint/2010/main" xmlns="" val="1086885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5CountryCal_Cov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915" r="-40915"/>
          <a:stretch>
            <a:fillRect/>
          </a:stretch>
        </p:blipFill>
        <p:spPr>
          <a:xfrm>
            <a:off x="-434090" y="167344"/>
            <a:ext cx="3553097" cy="1954066"/>
          </a:xfrm>
        </p:spPr>
      </p:pic>
      <p:pic>
        <p:nvPicPr>
          <p:cNvPr id="6" name="Picture 5" descr="15WeatherC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264" y="167344"/>
            <a:ext cx="2379534" cy="1834330"/>
          </a:xfrm>
          <a:prstGeom prst="rect">
            <a:avLst/>
          </a:prstGeom>
        </p:spPr>
      </p:pic>
      <p:pic>
        <p:nvPicPr>
          <p:cNvPr id="8" name="Picture 7" descr="Cover_front_cropp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0852" y="2823459"/>
            <a:ext cx="2569615" cy="2681337"/>
          </a:xfrm>
          <a:prstGeom prst="rect">
            <a:avLst/>
          </a:prstGeom>
        </p:spPr>
      </p:pic>
      <p:pic>
        <p:nvPicPr>
          <p:cNvPr id="9" name="Picture 8" descr="Engagec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0024" y="167344"/>
            <a:ext cx="1906489" cy="2538375"/>
          </a:xfrm>
          <a:prstGeom prst="rect">
            <a:avLst/>
          </a:prstGeom>
        </p:spPr>
      </p:pic>
      <p:pic>
        <p:nvPicPr>
          <p:cNvPr id="10" name="Picture 9" descr="15GarCal_Cove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9591" y="931524"/>
            <a:ext cx="2458832" cy="1891935"/>
          </a:xfrm>
          <a:prstGeom prst="rect">
            <a:avLst/>
          </a:prstGeom>
        </p:spPr>
      </p:pic>
      <p:pic>
        <p:nvPicPr>
          <p:cNvPr id="11" name="Picture 10" descr="15Recipe_Ca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397" y="2362200"/>
            <a:ext cx="2378445" cy="1830081"/>
          </a:xfrm>
          <a:prstGeom prst="rect">
            <a:avLst/>
          </a:prstGeom>
        </p:spPr>
      </p:pic>
      <p:pic>
        <p:nvPicPr>
          <p:cNvPr id="13" name="Picture 12" descr="CookingFreshFina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713" y="3767869"/>
            <a:ext cx="2137551" cy="2860663"/>
          </a:xfrm>
          <a:prstGeom prst="rect">
            <a:avLst/>
          </a:prstGeom>
        </p:spPr>
      </p:pic>
      <p:pic>
        <p:nvPicPr>
          <p:cNvPr id="14" name="Picture 13" descr="WeatherJrnl_cvr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047" y="584940"/>
            <a:ext cx="1790977" cy="2558539"/>
          </a:xfrm>
          <a:prstGeom prst="rect">
            <a:avLst/>
          </a:prstGeom>
        </p:spPr>
      </p:pic>
      <p:pic>
        <p:nvPicPr>
          <p:cNvPr id="15" name="Picture 14" descr="Kids_Vol5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5309" y="4367007"/>
            <a:ext cx="1436813" cy="2125197"/>
          </a:xfrm>
          <a:prstGeom prst="rect">
            <a:avLst/>
          </a:prstGeom>
        </p:spPr>
      </p:pic>
      <p:pic>
        <p:nvPicPr>
          <p:cNvPr id="17" name="Picture 16" descr="2015_EveryDayCalRev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2961" y="5078307"/>
            <a:ext cx="1326920" cy="1432072"/>
          </a:xfrm>
          <a:prstGeom prst="rect">
            <a:avLst/>
          </a:prstGeom>
        </p:spPr>
      </p:pic>
      <p:pic>
        <p:nvPicPr>
          <p:cNvPr id="18" name="Picture 17" descr="12_2015_OFAcv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7782" y="2072291"/>
            <a:ext cx="2177527" cy="32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7399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_robert b thomas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586"/>
          <a:stretch/>
        </p:blipFill>
        <p:spPr>
          <a:xfrm>
            <a:off x="457200" y="-139212"/>
            <a:ext cx="8229600" cy="7218363"/>
          </a:xfrm>
        </p:spPr>
      </p:pic>
    </p:spTree>
    <p:extLst>
      <p:ext uri="{BB962C8B-B14F-4D97-AF65-F5344CB8AC3E}">
        <p14:creationId xmlns:p14="http://schemas.microsoft.com/office/powerpoint/2010/main" xmlns="" val="914572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_1793Octcalpages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621" t="2332" r="-2789" b="-2332"/>
          <a:stretch/>
        </p:blipFill>
        <p:spPr>
          <a:xfrm>
            <a:off x="457200" y="546550"/>
            <a:ext cx="8229600" cy="6462153"/>
          </a:xfrm>
        </p:spPr>
      </p:pic>
    </p:spTree>
    <p:extLst>
      <p:ext uri="{BB962C8B-B14F-4D97-AF65-F5344CB8AC3E}">
        <p14:creationId xmlns:p14="http://schemas.microsoft.com/office/powerpoint/2010/main" xmlns="" val="816958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_1793OFA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8824" r="-48824"/>
          <a:stretch/>
        </p:blipFill>
        <p:spPr>
          <a:xfrm>
            <a:off x="480646" y="0"/>
            <a:ext cx="8229600" cy="6858000"/>
          </a:xfrm>
        </p:spPr>
      </p:pic>
    </p:spTree>
    <p:extLst>
      <p:ext uri="{BB962C8B-B14F-4D97-AF65-F5344CB8AC3E}">
        <p14:creationId xmlns:p14="http://schemas.microsoft.com/office/powerpoint/2010/main" xmlns="" val="343167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_Mt Tamboro_cro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405" b="28405"/>
          <a:stretch>
            <a:fillRect/>
          </a:stretch>
        </p:blipFill>
        <p:spPr>
          <a:xfrm>
            <a:off x="211015" y="1348154"/>
            <a:ext cx="8687898" cy="4778009"/>
          </a:xfrm>
        </p:spPr>
      </p:pic>
    </p:spTree>
    <p:extLst>
      <p:ext uri="{BB962C8B-B14F-4D97-AF65-F5344CB8AC3E}">
        <p14:creationId xmlns:p14="http://schemas.microsoft.com/office/powerpoint/2010/main" xmlns="" val="71828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_1816_Temps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910" r="-6910"/>
          <a:stretch/>
        </p:blipFill>
        <p:spPr>
          <a:xfrm>
            <a:off x="457200" y="884126"/>
            <a:ext cx="8229600" cy="5242038"/>
          </a:xfrm>
        </p:spPr>
      </p:pic>
    </p:spTree>
    <p:extLst>
      <p:ext uri="{BB962C8B-B14F-4D97-AF65-F5344CB8AC3E}">
        <p14:creationId xmlns:p14="http://schemas.microsoft.com/office/powerpoint/2010/main" xmlns="" val="158464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a_1816_Augcalpages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03" r="-1803"/>
          <a:stretch/>
        </p:blipFill>
        <p:spPr>
          <a:xfrm>
            <a:off x="242459" y="211015"/>
            <a:ext cx="8631227" cy="6646985"/>
          </a:xfrm>
        </p:spPr>
      </p:pic>
    </p:spTree>
    <p:extLst>
      <p:ext uri="{BB962C8B-B14F-4D97-AF65-F5344CB8AC3E}">
        <p14:creationId xmlns:p14="http://schemas.microsoft.com/office/powerpoint/2010/main" xmlns="" val="1292157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aa1816_OFA_cov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8354" r="-38354"/>
          <a:stretch/>
        </p:blipFill>
        <p:spPr>
          <a:xfrm>
            <a:off x="457200" y="-225050"/>
            <a:ext cx="8063802" cy="7281978"/>
          </a:xfrm>
        </p:spPr>
      </p:pic>
    </p:spTree>
    <p:extLst>
      <p:ext uri="{BB962C8B-B14F-4D97-AF65-F5344CB8AC3E}">
        <p14:creationId xmlns:p14="http://schemas.microsoft.com/office/powerpoint/2010/main" xmlns="" val="1477024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36</Words>
  <Application>Microsoft Office PowerPoint</Application>
  <PresentationFormat>On-screen Show (4:3)</PresentationFormat>
  <Paragraphs>23</Paragraphs>
  <Slides>20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The Old Farmer’s Almanac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Yankee Publishing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Old Farmer’s Almanac</dc:title>
  <dc:creator>Janice Stillmanc</dc:creator>
  <cp:lastModifiedBy>Weather</cp:lastModifiedBy>
  <cp:revision>10</cp:revision>
  <dcterms:created xsi:type="dcterms:W3CDTF">2014-10-24T13:21:25Z</dcterms:created>
  <dcterms:modified xsi:type="dcterms:W3CDTF">2014-10-25T02:10:15Z</dcterms:modified>
</cp:coreProperties>
</file>