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3" r:id="rId5"/>
    <p:sldId id="257" r:id="rId6"/>
    <p:sldId id="266" r:id="rId7"/>
    <p:sldId id="258" r:id="rId8"/>
    <p:sldId id="261" r:id="rId9"/>
    <p:sldId id="264" r:id="rId10"/>
    <p:sldId id="265" r:id="rId11"/>
    <p:sldId id="262" r:id="rId12"/>
    <p:sldId id="268" r:id="rId13"/>
    <p:sldId id="269" r:id="rId14"/>
    <p:sldId id="267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70" r:id="rId23"/>
    <p:sldId id="273" r:id="rId24"/>
    <p:sldId id="274" r:id="rId25"/>
    <p:sldId id="272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40F3BF-BB2A-42E8-854F-5F9C0158A13B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C538BF-E92B-4685-A9A6-2D07397391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4YsHOS_s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4YsHOS_s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707102" cy="4281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551" y="4992255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Fenways Weather Team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Fenway Park Events Are Year Round…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25999"/>
            <a:ext cx="6934200" cy="3900487"/>
          </a:xfrm>
        </p:spPr>
      </p:pic>
    </p:spTree>
    <p:extLst>
      <p:ext uri="{BB962C8B-B14F-4D97-AF65-F5344CB8AC3E}">
        <p14:creationId xmlns:p14="http://schemas.microsoft.com/office/powerpoint/2010/main" val="12947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Fenway 2014</a:t>
            </a:r>
            <a:br>
              <a:rPr lang="en-US" dirty="0" smtClean="0"/>
            </a:br>
            <a:r>
              <a:rPr lang="en-US" dirty="0" smtClean="0"/>
              <a:t>Not so Frozen…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6934200" cy="4599685"/>
          </a:xfrm>
        </p:spPr>
      </p:pic>
    </p:spTree>
    <p:extLst>
      <p:ext uri="{BB962C8B-B14F-4D97-AF65-F5344CB8AC3E}">
        <p14:creationId xmlns:p14="http://schemas.microsoft.com/office/powerpoint/2010/main" val="2755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61226"/>
            <a:ext cx="6262856" cy="6919226"/>
          </a:xfrm>
        </p:spPr>
      </p:pic>
      <p:sp>
        <p:nvSpPr>
          <p:cNvPr id="5" name="Right Arrow 4"/>
          <p:cNvSpPr/>
          <p:nvPr/>
        </p:nvSpPr>
        <p:spPr>
          <a:xfrm>
            <a:off x="609600" y="35814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649640" cy="5418494"/>
          </a:xfrm>
        </p:spPr>
      </p:pic>
    </p:spTree>
    <p:extLst>
      <p:ext uri="{BB962C8B-B14F-4D97-AF65-F5344CB8AC3E}">
        <p14:creationId xmlns:p14="http://schemas.microsoft.com/office/powerpoint/2010/main" val="34059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</a:t>
            </a:r>
            <a:r>
              <a:rPr lang="en-US" dirty="0" smtClean="0"/>
              <a:t>Fenway 2014</a:t>
            </a:r>
            <a:br>
              <a:rPr lang="en-US" dirty="0" smtClean="0"/>
            </a:br>
            <a:r>
              <a:rPr lang="en-US" dirty="0" smtClean="0"/>
              <a:t>Not so Frozen…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22" y="1676400"/>
            <a:ext cx="6442555" cy="4599685"/>
          </a:xfrm>
        </p:spPr>
      </p:pic>
    </p:spTree>
    <p:extLst>
      <p:ext uri="{BB962C8B-B14F-4D97-AF65-F5344CB8AC3E}">
        <p14:creationId xmlns:p14="http://schemas.microsoft.com/office/powerpoint/2010/main" val="14966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Fenway 2014</a:t>
            </a:r>
            <a:br>
              <a:rPr lang="en-US" dirty="0" smtClean="0"/>
            </a:br>
            <a:r>
              <a:rPr lang="en-US" dirty="0" smtClean="0"/>
              <a:t>Not so Frozen…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http://www.youtube.com/watch?v=1dJ-Nbp2Jdw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59" y="1600200"/>
            <a:ext cx="4857750" cy="3238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17520"/>
            <a:ext cx="4800600" cy="3840480"/>
          </a:xfrm>
        </p:spPr>
      </p:pic>
    </p:spTree>
    <p:extLst>
      <p:ext uri="{BB962C8B-B14F-4D97-AF65-F5344CB8AC3E}">
        <p14:creationId xmlns:p14="http://schemas.microsoft.com/office/powerpoint/2010/main" val="18767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424063" cy="568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60" y="457200"/>
            <a:ext cx="8381943" cy="568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0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11" y="457200"/>
            <a:ext cx="8340241" cy="568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11" y="464269"/>
            <a:ext cx="8340241" cy="566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7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klema150\Desktop\fenwayE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3856"/>
            <a:ext cx="4038600" cy="346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65" y="3401723"/>
            <a:ext cx="4586817" cy="3440113"/>
          </a:xfrm>
        </p:spPr>
      </p:pic>
      <p:pic>
        <p:nvPicPr>
          <p:cNvPr id="5" name="Picture 4" descr="C:\Users\klema150\Desktop\fenway910201491636PM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6" y="2673349"/>
            <a:ext cx="5576456" cy="41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13856"/>
            <a:ext cx="5911273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11" y="471336"/>
            <a:ext cx="8340241" cy="56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7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11" y="471336"/>
            <a:ext cx="8340240" cy="56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00200"/>
          </a:xfrm>
        </p:spPr>
        <p:txBody>
          <a:bodyPr/>
          <a:lstStyle/>
          <a:p>
            <a:r>
              <a:rPr lang="en-US" dirty="0" smtClean="0"/>
              <a:t>Rain Delay…</a:t>
            </a:r>
            <a:br>
              <a:rPr lang="en-US" dirty="0" smtClean="0"/>
            </a:br>
            <a:r>
              <a:rPr lang="en-US" dirty="0" smtClean="0"/>
              <a:t>Fans &amp; Players Take Cover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9" y="1676400"/>
            <a:ext cx="6903541" cy="4599685"/>
          </a:xfrm>
        </p:spPr>
      </p:pic>
    </p:spTree>
    <p:extLst>
      <p:ext uri="{BB962C8B-B14F-4D97-AF65-F5344CB8AC3E}">
        <p14:creationId xmlns:p14="http://schemas.microsoft.com/office/powerpoint/2010/main" val="31919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90600"/>
          </a:xfrm>
        </p:spPr>
        <p:txBody>
          <a:bodyPr/>
          <a:lstStyle/>
          <a:p>
            <a:r>
              <a:rPr lang="en-US" dirty="0" smtClean="0"/>
              <a:t>Rain Delay…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>
            <a:normAutofit fontScale="40000" lnSpcReduction="20000"/>
          </a:bodyPr>
          <a:lstStyle/>
          <a:p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3:25 p.m.: BU has won the opening faceoff and we’re underway</a:t>
            </a:r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!</a:t>
            </a:r>
          </a:p>
          <a:p>
            <a:endParaRPr lang="en-US" sz="37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First period, 2:36, 0-0 : Neither team has created a quality chance as they go through the feeling out process and adjust to a slick, rain-covered ice surface</a:t>
            </a:r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endParaRPr lang="en-US" sz="37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First </a:t>
            </a:r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period, 6:37, Maine 1-0: Maine has opened the scoring! Black Bears right winger Ryan Lomberg took a pass and fired a wrist shot from the slot that beat O’Connor. </a:t>
            </a:r>
            <a:endParaRPr lang="en-US" sz="37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US" sz="37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First period, 7:25, Maine 1-0 : We are in a weather delay at Fenway Park. Heavy rain, lightning and thunder has forced action to stop and the teams have headed back to their locker rooms.</a:t>
            </a:r>
            <a:b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37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4:00 </a:t>
            </a:r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p.m.: The rain is falling at an even stronger rate than when the game was delayed. The lightning has also continued. The teams remain in the locker room</a:t>
            </a:r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endParaRPr lang="en-US" sz="37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 4:16 p.m.: According to @BUGameday, the two teams will return to the ice at 4:30 p.m. The ice crew is currently pushing as much water off the ice as possible</a:t>
            </a:r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9031"/>
            <a:ext cx="3962400" cy="2828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00200"/>
          </a:xfrm>
        </p:spPr>
        <p:txBody>
          <a:bodyPr/>
          <a:lstStyle/>
          <a:p>
            <a:r>
              <a:rPr lang="en-US" dirty="0" smtClean="0"/>
              <a:t>Rain Delay…</a:t>
            </a:r>
            <a:br>
              <a:rPr lang="en-US" dirty="0" smtClean="0"/>
            </a:br>
            <a:r>
              <a:rPr lang="en-US" dirty="0" smtClean="0"/>
              <a:t>Flooded Rink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6" y="1529772"/>
            <a:ext cx="3948996" cy="28194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45" y="1524000"/>
            <a:ext cx="3948996" cy="281939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45" y="4151613"/>
            <a:ext cx="3962400" cy="25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90600"/>
          </a:xfrm>
        </p:spPr>
        <p:txBody>
          <a:bodyPr/>
          <a:lstStyle/>
          <a:p>
            <a:r>
              <a:rPr lang="en-US" dirty="0" smtClean="0"/>
              <a:t>Rain Delay…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10600" cy="541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37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4:23 p.m.: The </a:t>
            </a:r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Zambonis </a:t>
            </a:r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are back on the ice. Both teams are scheduled to resume play in seven minutes. Maine leads BU 1-0 with 12:35 remaining in the first period. </a:t>
            </a:r>
            <a:b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37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4:32 p.m.: Play will resume in approximately 10 </a:t>
            </a:r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minutes…</a:t>
            </a:r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37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First </a:t>
            </a:r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period, 10:51, Maine 2-0: The two sides have changed ends halfway through the first period because of the weather. They will do this in each period</a:t>
            </a:r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endParaRPr lang="en-US" sz="37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700" dirty="0">
                <a:solidFill>
                  <a:schemeClr val="tx1"/>
                </a:solidFill>
                <a:latin typeface="Arial Black" panose="020B0A04020102020204" pitchFamily="34" charset="0"/>
              </a:rPr>
              <a:t>End third period, Maine 7-3: The game is over. Maine defeats BU 7-3 in the final matchup of Frozen Fenway </a:t>
            </a:r>
            <a:r>
              <a:rPr lang="en-US" sz="3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2014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707102" cy="4281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551" y="4992255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Fenways Weather Team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105775" cy="3000375"/>
          </a:xfrm>
        </p:spPr>
      </p:pic>
      <p:sp>
        <p:nvSpPr>
          <p:cNvPr id="3" name="Rectangle 2"/>
          <p:cNvSpPr/>
          <p:nvPr/>
        </p:nvSpPr>
        <p:spPr>
          <a:xfrm>
            <a:off x="914400" y="3352799"/>
            <a:ext cx="708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Provide Daily Forecast (Multiple Times a Day…)</a:t>
            </a:r>
            <a:br>
              <a:rPr lang="en-US" sz="2000" dirty="0" smtClean="0">
                <a:latin typeface="Arial Black" panose="020B0A04020102020204" pitchFamily="34" charset="0"/>
              </a:rPr>
            </a:br>
            <a:r>
              <a:rPr lang="en-US" sz="2000" dirty="0" smtClean="0">
                <a:latin typeface="Arial Black" panose="020B0A04020102020204" pitchFamily="34" charset="0"/>
              </a:rPr>
              <a:t>	-Temperature</a:t>
            </a:r>
            <a:br>
              <a:rPr lang="en-US" sz="2000" dirty="0" smtClean="0">
                <a:latin typeface="Arial Black" panose="020B0A04020102020204" pitchFamily="34" charset="0"/>
              </a:rPr>
            </a:br>
            <a:r>
              <a:rPr lang="en-US" sz="2000" dirty="0" smtClean="0">
                <a:latin typeface="Arial Black" panose="020B0A04020102020204" pitchFamily="34" charset="0"/>
              </a:rPr>
              <a:t>	-Dewpoint</a:t>
            </a:r>
            <a:br>
              <a:rPr lang="en-US" sz="2000" dirty="0" smtClean="0">
                <a:latin typeface="Arial Black" panose="020B0A04020102020204" pitchFamily="34" charset="0"/>
              </a:rPr>
            </a:br>
            <a:r>
              <a:rPr lang="en-US" sz="2000" dirty="0" smtClean="0">
                <a:latin typeface="Arial Black" panose="020B0A04020102020204" pitchFamily="34" charset="0"/>
              </a:rPr>
              <a:t>	-Wind </a:t>
            </a:r>
            <a:br>
              <a:rPr lang="en-US" sz="2000" dirty="0" smtClean="0">
                <a:latin typeface="Arial Black" panose="020B0A04020102020204" pitchFamily="34" charset="0"/>
              </a:rPr>
            </a:br>
            <a:r>
              <a:rPr lang="en-US" sz="2000" dirty="0" smtClean="0">
                <a:latin typeface="Arial Black" panose="020B0A04020102020204" pitchFamily="34" charset="0"/>
              </a:rPr>
              <a:t>	-Sky Cover</a:t>
            </a:r>
            <a:br>
              <a:rPr lang="en-US" sz="2000" dirty="0" smtClean="0">
                <a:latin typeface="Arial Black" panose="020B0A04020102020204" pitchFamily="34" charset="0"/>
              </a:rPr>
            </a:br>
            <a:r>
              <a:rPr lang="en-US" sz="2000" dirty="0" smtClean="0">
                <a:latin typeface="Arial Black" panose="020B0A04020102020204" pitchFamily="34" charset="0"/>
              </a:rPr>
              <a:t>	-</a:t>
            </a:r>
            <a:r>
              <a:rPr lang="en-US" sz="2000" dirty="0" smtClean="0">
                <a:latin typeface="Arial Black" panose="020B0A04020102020204" pitchFamily="34" charset="0"/>
              </a:rPr>
              <a:t>Precipitation </a:t>
            </a:r>
            <a:r>
              <a:rPr lang="en-US" sz="2000" dirty="0" smtClean="0">
                <a:latin typeface="Arial Black" panose="020B0A04020102020204" pitchFamily="34" charset="0"/>
              </a:rPr>
              <a:t>%</a:t>
            </a:r>
            <a:br>
              <a:rPr lang="en-US" sz="2000" dirty="0" smtClean="0">
                <a:latin typeface="Arial Black" panose="020B0A04020102020204" pitchFamily="34" charset="0"/>
              </a:rPr>
            </a:br>
            <a:r>
              <a:rPr lang="en-US" sz="2000" dirty="0" smtClean="0">
                <a:latin typeface="Arial Black" panose="020B0A04020102020204" pitchFamily="34" charset="0"/>
              </a:rPr>
              <a:t>	-</a:t>
            </a:r>
            <a:r>
              <a:rPr lang="en-US" sz="2000" dirty="0" smtClean="0">
                <a:latin typeface="Arial Black" panose="020B0A04020102020204" pitchFamily="34" charset="0"/>
              </a:rPr>
              <a:t>Precipitation Amount (to the </a:t>
            </a:r>
            <a:r>
              <a:rPr lang="en-US" sz="2000" dirty="0" err="1" smtClean="0">
                <a:latin typeface="Arial Black" panose="020B0A04020102020204" pitchFamily="34" charset="0"/>
              </a:rPr>
              <a:t>hundreths</a:t>
            </a:r>
            <a:r>
              <a:rPr lang="en-US" sz="2000" dirty="0" smtClean="0">
                <a:latin typeface="Arial Black" panose="020B0A04020102020204" pitchFamily="34" charset="0"/>
              </a:rPr>
              <a:t>!)</a:t>
            </a:r>
            <a:r>
              <a:rPr lang="en-US" sz="2000" dirty="0" smtClean="0">
                <a:latin typeface="Arial Black" panose="020B0A04020102020204" pitchFamily="34" charset="0"/>
              </a:rPr>
              <a:t/>
            </a:r>
            <a:br>
              <a:rPr lang="en-US" sz="2000" dirty="0" smtClean="0">
                <a:latin typeface="Arial Black" panose="020B0A04020102020204" pitchFamily="34" charset="0"/>
              </a:rPr>
            </a:br>
            <a:r>
              <a:rPr lang="en-US" sz="2000" dirty="0" smtClean="0">
                <a:latin typeface="Arial Black" panose="020B0A04020102020204" pitchFamily="34" charset="0"/>
              </a:rPr>
              <a:t>	-</a:t>
            </a:r>
            <a:r>
              <a:rPr lang="en-US" sz="2000" dirty="0" smtClean="0">
                <a:latin typeface="Arial Black" panose="020B0A04020102020204" pitchFamily="34" charset="0"/>
              </a:rPr>
              <a:t>Thunderstorm </a:t>
            </a:r>
            <a:r>
              <a:rPr lang="en-US" sz="2000" dirty="0" smtClean="0">
                <a:latin typeface="Arial Black" panose="020B0A04020102020204" pitchFamily="34" charset="0"/>
              </a:rPr>
              <a:t>Threat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105775" cy="3000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3429000"/>
            <a:ext cx="81057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GAME DAY: Daily Forecast Plus…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-Weather Conditions for Start to Finish of Game/Event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	-Update NESN and REDSOX through Calls/Texts/Emails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IF RAIN IS IN THE FORECAST:</a:t>
            </a:r>
          </a:p>
          <a:p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-Start Time of </a:t>
            </a:r>
            <a:r>
              <a:rPr lang="en-US" dirty="0" smtClean="0">
                <a:latin typeface="Arial Black" panose="020B0A04020102020204" pitchFamily="34" charset="0"/>
              </a:rPr>
              <a:t>Precipitation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	-Amount of </a:t>
            </a:r>
            <a:r>
              <a:rPr lang="en-US" dirty="0" smtClean="0">
                <a:latin typeface="Arial Black" panose="020B0A04020102020204" pitchFamily="34" charset="0"/>
              </a:rPr>
              <a:t>Precipitation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that will </a:t>
            </a:r>
            <a:r>
              <a:rPr lang="en-US" dirty="0" smtClean="0">
                <a:latin typeface="Arial Black" panose="020B0A04020102020204" pitchFamily="34" charset="0"/>
              </a:rPr>
              <a:t>fall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-Rate of Rain (Light/Heavy)</a:t>
            </a:r>
          </a:p>
          <a:p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-Finish Time of </a:t>
            </a:r>
            <a:r>
              <a:rPr lang="en-US" dirty="0" smtClean="0">
                <a:latin typeface="Arial Black" panose="020B0A04020102020204" pitchFamily="34" charset="0"/>
              </a:rPr>
              <a:t>Precipitation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-Chance of Lightning</a:t>
            </a:r>
          </a:p>
          <a:p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-How long break between pop up showers/storms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600200"/>
          </a:xfrm>
        </p:spPr>
        <p:txBody>
          <a:bodyPr/>
          <a:lstStyle/>
          <a:p>
            <a:r>
              <a:rPr lang="en-US" dirty="0" smtClean="0"/>
              <a:t>Can Be a Challenge as Some Storms Come Close…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172200" cy="4557141"/>
          </a:xfrm>
        </p:spPr>
      </p:pic>
    </p:spTree>
    <p:extLst>
      <p:ext uri="{BB962C8B-B14F-4D97-AF65-F5344CB8AC3E}">
        <p14:creationId xmlns:p14="http://schemas.microsoft.com/office/powerpoint/2010/main" val="32346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But Just Miss…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06" y="1524000"/>
            <a:ext cx="6076188" cy="4557141"/>
          </a:xfrm>
        </p:spPr>
      </p:pic>
    </p:spTree>
    <p:extLst>
      <p:ext uri="{BB962C8B-B14F-4D97-AF65-F5344CB8AC3E}">
        <p14:creationId xmlns:p14="http://schemas.microsoft.com/office/powerpoint/2010/main" val="26082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Others Hit!</a:t>
            </a:r>
            <a:br>
              <a:rPr lang="en-US" dirty="0" smtClean="0"/>
            </a:br>
            <a:r>
              <a:rPr lang="en-US" dirty="0" smtClean="0"/>
              <a:t>Too CLOSE!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13" y="1600201"/>
            <a:ext cx="4036587" cy="4137502"/>
          </a:xfrm>
        </p:spPr>
      </p:pic>
      <p:sp>
        <p:nvSpPr>
          <p:cNvPr id="3" name="TextBox 2"/>
          <p:cNvSpPr txBox="1"/>
          <p:nvPr/>
        </p:nvSpPr>
        <p:spPr>
          <a:xfrm>
            <a:off x="304800" y="5867400"/>
            <a:ext cx="7846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 During Rain Delay: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 Red Sox Ground Crew and Umpires Depend on </a:t>
            </a:r>
            <a:r>
              <a:rPr lang="en-US" dirty="0" smtClean="0">
                <a:latin typeface="Arial Black" panose="020B0A04020102020204" pitchFamily="34" charset="0"/>
              </a:rPr>
              <a:t>our </a:t>
            </a:r>
            <a:r>
              <a:rPr lang="en-US" dirty="0" smtClean="0">
                <a:latin typeface="Arial Black" panose="020B0A04020102020204" pitchFamily="34" charset="0"/>
              </a:rPr>
              <a:t>forecast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 To Ensure a Safe Environment at Fenway Park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Just Baseball…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5325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at Fenway are Year Round!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525963" cy="29693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55" y="32327"/>
            <a:ext cx="4942164" cy="4942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1212424"/>
            <a:ext cx="5044309" cy="336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47" y="-533400"/>
            <a:ext cx="3237300" cy="485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9" y="-80818"/>
            <a:ext cx="4558766" cy="2279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4190999"/>
            <a:ext cx="4736677" cy="2664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00" y="4322550"/>
            <a:ext cx="4622600" cy="2501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80818"/>
            <a:ext cx="2937706" cy="20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330</TotalTime>
  <Words>242</Words>
  <Application>Microsoft Office PowerPoint</Application>
  <PresentationFormat>On-screen Show (4:3)</PresentationFormat>
  <Paragraphs>45</Paragraphs>
  <Slides>26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Fenways Weather Team </vt:lpstr>
      <vt:lpstr>PowerPoint Presentation</vt:lpstr>
      <vt:lpstr>PowerPoint Presentation</vt:lpstr>
      <vt:lpstr>PowerPoint Presentation</vt:lpstr>
      <vt:lpstr>Can Be a Challenge as Some Storms Come Close…</vt:lpstr>
      <vt:lpstr>But Just Miss…</vt:lpstr>
      <vt:lpstr>And Others Hit! Too CLOSE! </vt:lpstr>
      <vt:lpstr>It’s Not Just Baseball…</vt:lpstr>
      <vt:lpstr>Events at Fenway are Year Round!</vt:lpstr>
      <vt:lpstr>Fenway Park Events Are Year Round…</vt:lpstr>
      <vt:lpstr>Frozen Fenway 2014 Not so Frozen…</vt:lpstr>
      <vt:lpstr>PowerPoint Presentation</vt:lpstr>
      <vt:lpstr>PowerPoint Presentation</vt:lpstr>
      <vt:lpstr>Frozen Fenway 2014 Not so Frozen…</vt:lpstr>
      <vt:lpstr>Frozen Fenway 2014 Not so Frozen…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Rain Delay… Fans &amp; Players Take Cover</vt:lpstr>
      <vt:lpstr>Rain Delay…</vt:lpstr>
      <vt:lpstr>Rain Delay… Flooded Rink</vt:lpstr>
      <vt:lpstr>Rain Delay…</vt:lpstr>
      <vt:lpstr>Fenways Weather Team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Fenways Weather Team</dc:title>
  <dc:creator>Sarah Wroblewski</dc:creator>
  <cp:lastModifiedBy>Kevin Lemanowicz</cp:lastModifiedBy>
  <cp:revision>25</cp:revision>
  <dcterms:created xsi:type="dcterms:W3CDTF">2014-10-12T01:03:29Z</dcterms:created>
  <dcterms:modified xsi:type="dcterms:W3CDTF">2014-10-18T00:42:40Z</dcterms:modified>
</cp:coreProperties>
</file>